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42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3000375"/>
            <a:ext cx="87439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2410"/>
            <a:ext cx="11191178" cy="5595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623731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4664"/>
            <a:ext cx="7029450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01208"/>
            <a:ext cx="1105852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728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442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98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2774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0962"/>
            <a:ext cx="106203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99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391900" cy="175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84079"/>
            <a:ext cx="5057775" cy="343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6285" y="3068960"/>
            <a:ext cx="5686425" cy="2657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032" y="3221359"/>
            <a:ext cx="5608530" cy="25050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70345" y="2984078"/>
            <a:ext cx="5242869" cy="3325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63098"/>
            <a:ext cx="8211838" cy="639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284984"/>
            <a:ext cx="3743325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209452"/>
            <a:ext cx="6677025" cy="3448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7" y="3198432"/>
            <a:ext cx="6749033" cy="3459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251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